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2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0" r:id="rId6"/>
    <p:sldId id="283" r:id="rId7"/>
    <p:sldId id="282" r:id="rId8"/>
    <p:sldId id="279" r:id="rId9"/>
    <p:sldId id="263" r:id="rId10"/>
    <p:sldId id="264" r:id="rId11"/>
    <p:sldId id="276" r:id="rId12"/>
    <p:sldId id="277" r:id="rId13"/>
    <p:sldId id="266" r:id="rId14"/>
    <p:sldId id="265" r:id="rId15"/>
    <p:sldId id="267" r:id="rId16"/>
    <p:sldId id="272" r:id="rId17"/>
    <p:sldId id="274" r:id="rId18"/>
    <p:sldId id="268" r:id="rId19"/>
    <p:sldId id="269" r:id="rId20"/>
    <p:sldId id="271" r:id="rId21"/>
    <p:sldId id="270" r:id="rId22"/>
    <p:sldId id="273" r:id="rId23"/>
    <p:sldId id="275" r:id="rId24"/>
    <p:sldId id="261" r:id="rId25"/>
    <p:sldId id="260" r:id="rId26"/>
    <p:sldId id="278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59">
          <p15:clr>
            <a:srgbClr val="A4A3A4"/>
          </p15:clr>
        </p15:guide>
        <p15:guide id="2" pos="1097">
          <p15:clr>
            <a:srgbClr val="9AA0A6"/>
          </p15:clr>
        </p15:guide>
        <p15:guide id="3" orient="horz" pos="569">
          <p15:clr>
            <a:srgbClr val="9AA0A6"/>
          </p15:clr>
        </p15:guide>
        <p15:guide id="4" orient="horz" pos="2203">
          <p15:clr>
            <a:srgbClr val="9AA0A6"/>
          </p15:clr>
        </p15:guide>
        <p15:guide id="5" orient="horz" pos="3643">
          <p15:clr>
            <a:srgbClr val="9AA0A6"/>
          </p15:clr>
        </p15:guide>
        <p15:guide id="6" pos="3187">
          <p15:clr>
            <a:srgbClr val="9AA0A6"/>
          </p15:clr>
        </p15:guide>
        <p15:guide id="7" orient="horz" pos="112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IvRzCcepgbQAvBf8R6GZGJR/1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F723-479B-40A6-9B6A-6D67D5969CFC}">
  <a:tblStyle styleId="{2791F723-479B-40A6-9B6A-6D67D5969CFC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0217AE-6247-480F-990B-29A5120FAC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493" autoAdjust="0"/>
  </p:normalViewPr>
  <p:slideViewPr>
    <p:cSldViewPr snapToGrid="0">
      <p:cViewPr>
        <p:scale>
          <a:sx n="75" d="100"/>
          <a:sy n="75" d="100"/>
        </p:scale>
        <p:origin x="-269" y="139"/>
      </p:cViewPr>
      <p:guideLst>
        <p:guide pos="2259"/>
        <p:guide pos="1097"/>
        <p:guide orient="horz" pos="569"/>
        <p:guide orient="horz" pos="2203"/>
        <p:guide orient="horz" pos="3643"/>
        <p:guide pos="3187"/>
        <p:guide orient="horz" pos="1124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70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64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57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22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90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65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27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71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63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30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361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14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435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431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329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61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8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23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69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37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93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3679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83028" y="3808025"/>
            <a:ext cx="66465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ko-KR" sz="5800" b="1" dirty="0">
                <a:solidFill>
                  <a:srgbClr val="000000"/>
                </a:solidFill>
              </a:rPr>
              <a:t>소프트웨어 공학</a:t>
            </a:r>
            <a:endParaRPr sz="5800" b="1" dirty="0">
              <a:solidFill>
                <a:srgbClr val="000000"/>
              </a:solidFill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83019" y="6066888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1600" y="4747875"/>
            <a:ext cx="567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기말발표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862375" y="3995825"/>
            <a:ext cx="21534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#201710912 김지섭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#201710901 김석황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#201710925 박민주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strike="sngStrike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201710927 박성준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#201710945 윤성은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1600" y="5736278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#컴퓨터과학과 #3조 #상부3조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로그아웃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로그아웃 시퀀스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307C3-C8F2-4D86-9EC1-D2045CB21AD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0978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E4573AEE-4E5A-4E45-8AF3-05511764723C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8EAFC-F984-484A-8F98-39EAD136466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 찾기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 찾기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4BF7B1-7582-4289-B611-7D04448B49F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4129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DAC557BB-2E0C-43AC-98DA-E99EF46A546F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614AE-CC95-419B-B751-6C5F58758A3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9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찾기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찾기 시퀀스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8921-2431-4306-957D-0D60597FE29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386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1E9E739D-161A-45DD-884D-1ACFA5660D0D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5B64BF-0CBB-4EBB-A16D-91180E7A89B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5808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1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정보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정보 수정 시퀀스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D1E979E0-73B5-4FBA-9E58-2A9150F6756A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8B14-332D-42DB-A7F7-5C390A22BFE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99050" y="1163916"/>
            <a:ext cx="5400000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DD2FD5-56CB-4784-94D7-D296A8BF7B9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8951" y="1153756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4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탈퇴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탈퇴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37A079-8966-4C53-BC0D-65A3A9694D3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4" y="1160392"/>
            <a:ext cx="5400000" cy="5040000"/>
          </a:xfrm>
          <a:prstGeom prst="rect">
            <a:avLst/>
          </a:prstGeom>
        </p:spPr>
      </p:pic>
      <p:sp>
        <p:nvSpPr>
          <p:cNvPr id="16" name="Google Shape;118;gd037e4f5af_0_14">
            <a:extLst>
              <a:ext uri="{FF2B5EF4-FFF2-40B4-BE49-F238E27FC236}">
                <a16:creationId xmlns:a16="http://schemas.microsoft.com/office/drawing/2014/main" id="{9923C94C-D3D3-447B-80BE-800C781F5688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91F816-0737-4AEC-B10F-7256730D519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AE5741-48C2-404E-BDCB-11579670F0F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0225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3D3F6CF3-3522-4FAC-A32C-FB6376001DA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925043-DB84-414C-8881-53266438C8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2530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업로드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업로드 시퀀스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83D69F-7C4E-41F9-B2FC-EDDDB9645B7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0392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37A8429F-B379-42D3-AB82-5BEB98CA6A35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F497AE-FE03-46CF-9E32-72E6B8244E0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57762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수정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77F06D-3FAD-466C-B517-140480E6C23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4398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F6AAB956-EFA0-47C8-AEBD-B5515E6852D7}"/>
              </a:ext>
            </a:extLst>
          </p:cNvPr>
          <p:cNvSpPr txBox="1"/>
          <p:nvPr/>
        </p:nvSpPr>
        <p:spPr>
          <a:xfrm>
            <a:off x="362902" y="211832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AF7E2-420C-4BB5-89E3-34B1941407B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5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시퀀스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AA6E93-0B36-44AB-AB46-A959785B794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1664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90F84252-AA7B-4276-A43C-72292A2B26FB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1E72-77AD-4C76-B44F-1CEF4B5C719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5808" y="1160394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조회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조회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C33F5-C1E8-4B52-95F4-DAC8295AD36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3743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A56EB471-6349-4EF5-811A-3D6E2404D8BF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64AA6-86EA-46E9-A932-36366E708B3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50" y="1160050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206814" y="1612525"/>
            <a:ext cx="105684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 소개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애로사항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94868" y="528105"/>
            <a:ext cx="12698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 dirty="0"/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000156" y="1612536"/>
            <a:ext cx="11400" cy="4245300"/>
          </a:xfrm>
          <a:prstGeom prst="straightConnector1">
            <a:avLst/>
          </a:prstGeom>
          <a:noFill/>
          <a:ln w="444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266700" y="6206068"/>
            <a:ext cx="11658600" cy="70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수정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CE3C4-D48C-4ACF-8D82-E6842E918E0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0" y="116323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FA99478C-A046-44E2-8C4C-DEAC4A62E2C4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F6887-1B25-47F1-91B7-922D9F5B677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1544" y="1144985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1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취소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취소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B43E3-D004-4EAB-8ADC-066D01382F9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8" y="1163368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0BB405-D167-445D-8385-1C046B4C3E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199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84C21201-8666-47BB-AB74-B49095ACCEA1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0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관리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관리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6DA51-F556-43B8-86D2-3C9A34DCD43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4466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E3C231-C0C4-4D49-85CA-1CA0E50D061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1664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0DFC32D0-6C68-4417-9ED2-4F0E13C45860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9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승인</a:t>
            </a:r>
            <a:r>
              <a:rPr lang="en-US" altLang="ko-KR" dirty="0"/>
              <a:t>, </a:t>
            </a:r>
            <a:r>
              <a:rPr lang="ko-KR" altLang="en-US" dirty="0"/>
              <a:t>거절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승인</a:t>
            </a:r>
            <a:r>
              <a:rPr lang="en-US" altLang="ko-KR" dirty="0"/>
              <a:t>, </a:t>
            </a:r>
            <a:r>
              <a:rPr lang="ko-KR" altLang="en-US" dirty="0"/>
              <a:t>거절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407B7-CE76-4174-AF10-8E108020123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4112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3A0CD1-D189-4DD4-9110-1522F9CDBA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2677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724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애로 사항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7A82B-607A-476D-8A18-3956175FAE18}"/>
              </a:ext>
            </a:extLst>
          </p:cNvPr>
          <p:cNvSpPr txBox="1"/>
          <p:nvPr/>
        </p:nvSpPr>
        <p:spPr>
          <a:xfrm>
            <a:off x="772384" y="1060477"/>
            <a:ext cx="1052424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김지섭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 내용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언어로 이루어진 객체지향 설계로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설명해 주셔서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언어 적용의 어려움이 있었습니다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개발도 처음 접하게 되어서 많이 어려웠지만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그래도 개발자가 꿈인 저에게 큰 배움이 되어서 좋은 경험이었습니다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프로젝트 팀장을 맡으며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소통의 중요성과 올바른 방향을 제시해주는 방법을 알게 되어서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 err="1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김석황</a:t>
            </a:r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깃허브를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처음 사용해봐서 프로젝트 초반에 활용하는데 어려움을 겪었습니다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공학 프로젝트를 모두가 처음 해보고 예시들도 다양해서 어느 것이 정답에 더 가까운 방법인지 알기 어려웠습니다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돌이켜보니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깃허브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트렐로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등등 유익한 도구를 사용할 수 있게 되었고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경험을 통해 남는게 많은 유익한 수업이었던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박민주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학기를 마치며 생각해보니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설계와 구현을 일치시키는 작업이 가장 힘들었던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변수명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통일부터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DB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연동부터 시작하여 설계에서 고려할 부분이 상당히 많다는 것에 놀라지 않을 수 없었습니다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막학기를 마무리하며 앞으로의 개발자로서 실전 투입에서의 좋은 초석이 된 것 같아 만족스러운 경험이었습니다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박성준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경험하는 설계라 설계를 기반으로 구현하는데 있어서 많은 어려움이 있었고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1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학기라는 짧은 시간안에 최종 결과물을 유도하는 것이 약간 힘든 부분이었습니다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팀원들과 함께 소통하며 문제를 해결하면서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개발자의 삶을 잠시나마 엿볼 수 있는 경험이 된 것 같아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윤성은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설계하는 과정에 있어서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팀원과의 의견 불일치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대면 회의 등 과정에서의 소소한 어려움도 많았고 특히 설계에서 클래스 별로 메소드 설정과 모듈화 과정에서 많이 고민을 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무작정 교수님을 찾아가면서 하나하나 배우며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팀원들과 함께 문제를 해결하며 팀 프로젝트의 중요성을 배울 수 있어서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15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84A5B-ACF4-4077-AC6D-CDCD8369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" y="2282482"/>
            <a:ext cx="3746174" cy="226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9;gd037e4f5af_0_14">
            <a:extLst>
              <a:ext uri="{FF2B5EF4-FFF2-40B4-BE49-F238E27FC236}">
                <a16:creationId xmlns:a16="http://schemas.microsoft.com/office/drawing/2014/main" id="{6E48BB39-5BCF-4B1A-B3D2-A3121A213BD6}"/>
              </a:ext>
            </a:extLst>
          </p:cNvPr>
          <p:cNvSpPr txBox="1"/>
          <p:nvPr/>
        </p:nvSpPr>
        <p:spPr>
          <a:xfrm>
            <a:off x="621605" y="1175176"/>
            <a:ext cx="5117897" cy="72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구현 환경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Andriod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Studio, Maria DB,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Xampp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19;gd037e4f5af_0_14">
            <a:extLst>
              <a:ext uri="{FF2B5EF4-FFF2-40B4-BE49-F238E27FC236}">
                <a16:creationId xmlns:a16="http://schemas.microsoft.com/office/drawing/2014/main" id="{74E6F354-25B1-4E42-845D-26EA87DBE182}"/>
              </a:ext>
            </a:extLst>
          </p:cNvPr>
          <p:cNvSpPr txBox="1"/>
          <p:nvPr/>
        </p:nvSpPr>
        <p:spPr>
          <a:xfrm>
            <a:off x="6225984" y="1175175"/>
            <a:ext cx="291801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사용 언어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JAVA, PHP, XML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데이터베이스 실습] 마리아디비(MariaDB) 다운로드 및 설치, 정상 설치 확인법">
            <a:extLst>
              <a:ext uri="{FF2B5EF4-FFF2-40B4-BE49-F238E27FC236}">
                <a16:creationId xmlns:a16="http://schemas.microsoft.com/office/drawing/2014/main" id="{A2F9E1CE-FE41-42CD-8E62-1380E85A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50" y="3916939"/>
            <a:ext cx="1827491" cy="18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PP - Wikipedia">
            <a:extLst>
              <a:ext uri="{FF2B5EF4-FFF2-40B4-BE49-F238E27FC236}">
                <a16:creationId xmlns:a16="http://schemas.microsoft.com/office/drawing/2014/main" id="{8479B61E-BE92-420E-917B-47E7E1D3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95" y="2850734"/>
            <a:ext cx="1146906" cy="11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]Java 개발시 효율적인 입출력 팁 · Ryulth">
            <a:extLst>
              <a:ext uri="{FF2B5EF4-FFF2-40B4-BE49-F238E27FC236}">
                <a16:creationId xmlns:a16="http://schemas.microsoft.com/office/drawing/2014/main" id="{9178A5B5-0195-41EF-B378-82924157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69" y="2799669"/>
            <a:ext cx="2213068" cy="12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کوانتوم ایران">
            <a:extLst>
              <a:ext uri="{FF2B5EF4-FFF2-40B4-BE49-F238E27FC236}">
                <a16:creationId xmlns:a16="http://schemas.microsoft.com/office/drawing/2014/main" id="{E0896449-1BFD-446A-BDEB-AFF1D351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4" y="2792498"/>
            <a:ext cx="2546006" cy="127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ml 파일 유형, 설명, 인터페이스, 기호 무료 아이콘 의 Hawcons Filetypes Stroke">
            <a:extLst>
              <a:ext uri="{FF2B5EF4-FFF2-40B4-BE49-F238E27FC236}">
                <a16:creationId xmlns:a16="http://schemas.microsoft.com/office/drawing/2014/main" id="{6298844D-1615-4164-AD4E-7FAD4CC5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14" y="4310193"/>
            <a:ext cx="1298771" cy="12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FD80C-FFA9-40E4-9F9B-6969CCB3E436}"/>
              </a:ext>
            </a:extLst>
          </p:cNvPr>
          <p:cNvSpPr txBox="1"/>
          <p:nvPr/>
        </p:nvSpPr>
        <p:spPr>
          <a:xfrm>
            <a:off x="752687" y="1651307"/>
            <a:ext cx="105242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감사합니다</a:t>
            </a:r>
            <a:r>
              <a:rPr lang="en-US" altLang="ko-KR" sz="4000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.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 소개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9;gd037e4f5af_0_14">
            <a:extLst>
              <a:ext uri="{FF2B5EF4-FFF2-40B4-BE49-F238E27FC236}">
                <a16:creationId xmlns:a16="http://schemas.microsoft.com/office/drawing/2014/main" id="{E000A4C9-0FAE-48CA-A9A8-C970E66F2A2A}"/>
              </a:ext>
            </a:extLst>
          </p:cNvPr>
          <p:cNvSpPr txBox="1"/>
          <p:nvPr/>
        </p:nvSpPr>
        <p:spPr>
          <a:xfrm>
            <a:off x="782424" y="1094050"/>
            <a:ext cx="10566768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개발 동기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본 어플리케이션은 캠핑장 전용 플랫폼의 부재로 인한 문제를 해결하기 위해 개발되었습니다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sp>
        <p:nvSpPr>
          <p:cNvPr id="15" name="Google Shape;119;gd037e4f5af_0_14">
            <a:extLst>
              <a:ext uri="{FF2B5EF4-FFF2-40B4-BE49-F238E27FC236}">
                <a16:creationId xmlns:a16="http://schemas.microsoft.com/office/drawing/2014/main" id="{22794C2E-777D-4C2A-9EEC-E56FB5819740}"/>
              </a:ext>
            </a:extLst>
          </p:cNvPr>
          <p:cNvSpPr txBox="1"/>
          <p:nvPr/>
        </p:nvSpPr>
        <p:spPr>
          <a:xfrm>
            <a:off x="782424" y="1997736"/>
            <a:ext cx="10566768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대표 기능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캠핑장 관리자로 로그인하여 정보 업로드하는 기능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고객의 예약 요청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이에 따른 관리자 입장에서의 예약 승인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취소 기능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19;gd037e4f5af_0_14">
            <a:extLst>
              <a:ext uri="{FF2B5EF4-FFF2-40B4-BE49-F238E27FC236}">
                <a16:creationId xmlns:a16="http://schemas.microsoft.com/office/drawing/2014/main" id="{1ECED71A-F7F2-4D8B-8501-69B5FA8CDFA4}"/>
              </a:ext>
            </a:extLst>
          </p:cNvPr>
          <p:cNvSpPr txBox="1"/>
          <p:nvPr/>
        </p:nvSpPr>
        <p:spPr>
          <a:xfrm>
            <a:off x="812616" y="3027470"/>
            <a:ext cx="1056676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그 외 기능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회원의 개인정보를 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로그아웃 기능으로 체계적으로 보호할 수 있다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고객들은 자신이 원하는 정보를 검색함으로 효율적인 탐색과 예약이 가능하다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개인정보 수정 기능을 통해 계정 수정 및 삭제가 가능하다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14D84F28-95D3-4CB9-AE00-8CAA25D26DA7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722CDF-8D4E-46BC-B421-55B9196AC7F2}"/>
              </a:ext>
            </a:extLst>
          </p:cNvPr>
          <p:cNvGrpSpPr/>
          <p:nvPr/>
        </p:nvGrpSpPr>
        <p:grpSpPr>
          <a:xfrm>
            <a:off x="443154" y="1426831"/>
            <a:ext cx="4886021" cy="3300809"/>
            <a:chOff x="518568" y="1426831"/>
            <a:chExt cx="4886021" cy="29000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F9B4C0-D84E-464E-B8B0-71BB00D9C7F3}"/>
                </a:ext>
              </a:extLst>
            </p:cNvPr>
            <p:cNvSpPr txBox="1"/>
            <p:nvPr/>
          </p:nvSpPr>
          <p:spPr>
            <a:xfrm>
              <a:off x="2470333" y="1426831"/>
              <a:ext cx="982493" cy="3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조직도</a:t>
              </a:r>
            </a:p>
          </p:txBody>
        </p:sp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06638AA-C1FF-4A66-B23C-33DB539B8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568" y="1961833"/>
              <a:ext cx="4886021" cy="236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40B96CB-5EB1-41DD-B913-4DD1CC1B83B7}"/>
              </a:ext>
            </a:extLst>
          </p:cNvPr>
          <p:cNvGraphicFramePr>
            <a:graphicFrameLocks noGrp="1"/>
          </p:cNvGraphicFramePr>
          <p:nvPr/>
        </p:nvGraphicFramePr>
        <p:xfrm>
          <a:off x="5739502" y="1426831"/>
          <a:ext cx="5707903" cy="33008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{775DCB02-9BB8-47FD-8907-85C794F793BA}</a:tableStyleId>
              </a:tblPr>
              <a:tblGrid>
                <a:gridCol w="1465931">
                  <a:extLst>
                    <a:ext uri="{9D8B030D-6E8A-4147-A177-3AD203B41FA5}">
                      <a16:colId xmlns:a16="http://schemas.microsoft.com/office/drawing/2014/main" val="2556073472"/>
                    </a:ext>
                  </a:extLst>
                </a:gridCol>
                <a:gridCol w="1450550">
                  <a:extLst>
                    <a:ext uri="{9D8B030D-6E8A-4147-A177-3AD203B41FA5}">
                      <a16:colId xmlns:a16="http://schemas.microsoft.com/office/drawing/2014/main" val="189162066"/>
                    </a:ext>
                  </a:extLst>
                </a:gridCol>
                <a:gridCol w="2791422">
                  <a:extLst>
                    <a:ext uri="{9D8B030D-6E8A-4147-A177-3AD203B41FA5}">
                      <a16:colId xmlns:a16="http://schemas.microsoft.com/office/drawing/2014/main" val="2669709466"/>
                    </a:ext>
                  </a:extLst>
                </a:gridCol>
              </a:tblGrid>
              <a:tr h="262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팀원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역할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내용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349281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김지섭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en-US" sz="1000" kern="100" dirty="0">
                          <a:effectLst/>
                        </a:rPr>
                        <a:t>PM, </a:t>
                      </a:r>
                      <a:r>
                        <a:rPr lang="ko-KR" sz="1000" kern="100" dirty="0">
                          <a:effectLst/>
                        </a:rPr>
                        <a:t>백엔드</a:t>
                      </a:r>
                      <a:r>
                        <a:rPr lang="en-US" altLang="ko-KR" sz="1000" kern="100" dirty="0">
                          <a:effectLst/>
                        </a:rPr>
                        <a:t>,</a:t>
                      </a:r>
                      <a:r>
                        <a:rPr lang="ko-KR" altLang="en-US" sz="1000" kern="100" dirty="0">
                          <a:effectLst/>
                        </a:rPr>
                        <a:t>기능 개발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프로젝트의 종합적인 관리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통제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전체적인 </a:t>
                      </a:r>
                      <a:r>
                        <a:rPr lang="ko-KR" altLang="en-US" sz="1000" kern="100" dirty="0">
                          <a:effectLst/>
                        </a:rPr>
                        <a:t>앱</a:t>
                      </a:r>
                      <a:r>
                        <a:rPr lang="ko-KR" sz="1000" kern="100" dirty="0">
                          <a:effectLst/>
                        </a:rPr>
                        <a:t> 기능 개발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</a:rPr>
                        <a:t>담당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138529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박민주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프론트 엔드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설계자</a:t>
                      </a:r>
                      <a:r>
                        <a:rPr lang="en-US" altLang="ko-KR" sz="1000" kern="100" dirty="0">
                          <a:effectLst/>
                        </a:rPr>
                        <a:t>, </a:t>
                      </a:r>
                      <a:r>
                        <a:rPr lang="ko-KR" altLang="en-US" sz="1000" kern="100" dirty="0">
                          <a:effectLst/>
                        </a:rPr>
                        <a:t>기능 개발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앱</a:t>
                      </a:r>
                      <a:r>
                        <a:rPr lang="ko-KR" sz="1000" kern="100" dirty="0">
                          <a:effectLst/>
                        </a:rPr>
                        <a:t> 디자인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</a:rPr>
                        <a:t>및 기능</a:t>
                      </a:r>
                      <a:r>
                        <a:rPr lang="ko-KR" sz="1000" kern="100" dirty="0">
                          <a:effectLst/>
                        </a:rPr>
                        <a:t> 개발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프로젝트 설계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담당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495734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윤성은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en-US" sz="1000" kern="100" dirty="0">
                          <a:effectLst/>
                        </a:rPr>
                        <a:t>QA (</a:t>
                      </a:r>
                      <a:r>
                        <a:rPr lang="ko-KR" sz="1000" kern="100" dirty="0">
                          <a:effectLst/>
                        </a:rPr>
                        <a:t>품질관리</a:t>
                      </a:r>
                      <a:r>
                        <a:rPr lang="en-US" sz="1000" kern="100" dirty="0">
                          <a:effectLst/>
                        </a:rPr>
                        <a:t>),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백엔드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프로그램 품질 관리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프로젝트 설계 담당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5315"/>
                  </a:ext>
                </a:extLst>
              </a:tr>
              <a:tr h="8376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박성준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산출물 관리자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회의록 작성</a:t>
                      </a:r>
                      <a:r>
                        <a:rPr lang="en-US" sz="1000" kern="100" dirty="0">
                          <a:effectLst/>
                        </a:rPr>
                        <a:t>,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프론트 엔드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문서 산출물 종합적 관리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웹사이트 디자인 개발</a:t>
                      </a:r>
                      <a:endParaRPr lang="en-US" alt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프로젝트 설계 담당</a:t>
                      </a:r>
                      <a:endParaRPr lang="en-US" altLang="ko-KR" sz="10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30769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김석황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0" kern="100" dirty="0">
                          <a:effectLst/>
                        </a:rPr>
                        <a:t>수정사항 검토</a:t>
                      </a:r>
                      <a:r>
                        <a:rPr lang="en-US" sz="1000" b="0" kern="100" dirty="0">
                          <a:effectLst/>
                        </a:rPr>
                        <a:t>,</a:t>
                      </a:r>
                      <a:endParaRPr lang="ko-KR" sz="100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0" kern="100" dirty="0">
                          <a:effectLst/>
                        </a:rPr>
                        <a:t>백엔드</a:t>
                      </a:r>
                      <a:endParaRPr lang="ko-KR" sz="100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전체적인 웹사이트 </a:t>
                      </a:r>
                      <a:r>
                        <a:rPr lang="ko-KR" altLang="en-US" sz="1000" kern="100" dirty="0">
                          <a:effectLst/>
                        </a:rPr>
                        <a:t>서버</a:t>
                      </a:r>
                      <a:r>
                        <a:rPr lang="ko-KR" sz="1000" kern="100" dirty="0">
                          <a:effectLst/>
                        </a:rPr>
                        <a:t> 개발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산출물 제출 전 문서사항 검토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4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6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663462-6226-42BD-9140-93DB9048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" y="1276335"/>
            <a:ext cx="10621800" cy="43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8A1E1-4DB3-4021-ACDD-B6DF4173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4" y="1131390"/>
            <a:ext cx="10601236" cy="50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3C72-25A9-4A43-8A5D-D438753F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5" y="1357468"/>
            <a:ext cx="10764013" cy="43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 클래스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02D49-7ED6-4980-A290-993B638AFCE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3496"/>
            <a:ext cx="5400000" cy="50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1EB98-B6FE-4E98-BC55-26CD9C1FC3F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2426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3FE67D-D893-441A-8A38-D8D25DE6371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4030"/>
            <a:ext cx="5400000" cy="5040000"/>
          </a:xfrm>
          <a:prstGeom prst="rect">
            <a:avLst/>
          </a:prstGeom>
        </p:spPr>
      </p:pic>
      <p:sp>
        <p:nvSpPr>
          <p:cNvPr id="16" name="Google Shape;118;gd037e4f5af_0_14">
            <a:extLst>
              <a:ext uri="{FF2B5EF4-FFF2-40B4-BE49-F238E27FC236}">
                <a16:creationId xmlns:a16="http://schemas.microsoft.com/office/drawing/2014/main" id="{A55BD8AE-A094-4CEC-A8D0-AEC3742116BD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33F9A-0E93-4F83-A59F-B0D044B9A9A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53870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9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690</Words>
  <Application>Microsoft Office PowerPoint</Application>
  <PresentationFormat>와이드스크린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HY헤드라인M</vt:lpstr>
      <vt:lpstr>돋움</vt:lpstr>
      <vt:lpstr>맑은 고딕</vt:lpstr>
      <vt:lpstr>맑은 고딕</vt:lpstr>
      <vt:lpstr>문체부 훈민정음체</vt:lpstr>
      <vt:lpstr>바탕</vt:lpstr>
      <vt:lpstr>Arial</vt:lpstr>
      <vt:lpstr>Office 테마</vt:lpstr>
      <vt:lpstr>소프트웨어 공학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공학</dc:title>
  <dc:creator>지섭 김</dc:creator>
  <cp:lastModifiedBy>김 석황</cp:lastModifiedBy>
  <cp:revision>44</cp:revision>
  <dcterms:created xsi:type="dcterms:W3CDTF">2021-03-07T23:47:11Z</dcterms:created>
  <dcterms:modified xsi:type="dcterms:W3CDTF">2021-06-21T13:41:55Z</dcterms:modified>
</cp:coreProperties>
</file>